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5" r:id="rId10"/>
    <p:sldId id="264" r:id="rId11"/>
  </p:sldIdLst>
  <p:sldSz cx="359997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>
        <p:scale>
          <a:sx n="48" d="100"/>
          <a:sy n="48" d="100"/>
        </p:scale>
        <p:origin x="-10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2356703"/>
            <a:ext cx="26999804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7563446"/>
            <a:ext cx="2699980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766678"/>
            <a:ext cx="7762444" cy="122035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766678"/>
            <a:ext cx="22837334" cy="122035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3590055"/>
            <a:ext cx="31049774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9636811"/>
            <a:ext cx="31049774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2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766679"/>
            <a:ext cx="31049774" cy="27833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3530053"/>
            <a:ext cx="15229575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5260078"/>
            <a:ext cx="15229575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3530053"/>
            <a:ext cx="15304578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5260078"/>
            <a:ext cx="15304578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3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2073365"/>
            <a:ext cx="18224867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2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2073365"/>
            <a:ext cx="18224867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3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766679"/>
            <a:ext cx="3104977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3833390"/>
            <a:ext cx="3104977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5724-AAEB-4004-8D3F-C05D4DBBD399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13346865"/>
            <a:ext cx="1214991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0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057" rtl="0" eaLnBrk="1" latinLnBrk="1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1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5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E88FAD-4D74-2A7E-E1FC-BC61A5E20EA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30" y="7647019"/>
            <a:ext cx="1800000" cy="1223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BB5B7423-1A3D-7201-F3D4-5BD3517E1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5961162" y="6520051"/>
            <a:ext cx="1834056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CA485F-DCC9-84EB-4EDF-1EB345CA7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049" y="6511906"/>
            <a:ext cx="1802112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65BB68-8E18-7BD1-BC5D-89B88C488D9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30" y="5537302"/>
            <a:ext cx="1800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D689C2-D6CF-BDED-B901-32E88AB00345}"/>
              </a:ext>
            </a:extLst>
          </p:cNvPr>
          <p:cNvSpPr/>
          <p:nvPr/>
        </p:nvSpPr>
        <p:spPr>
          <a:xfrm>
            <a:off x="9394301" y="7638912"/>
            <a:ext cx="1006999" cy="12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User</a:t>
            </a:r>
          </a:p>
          <a:p>
            <a:pPr algn="ctr"/>
            <a:r>
              <a:rPr lang="en-US" altLang="ko-KR" sz="1200" dirty="0">
                <a:latin typeface="+mn-ea"/>
              </a:rPr>
              <a:t>Direct designation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AA2E58-2FFC-05FD-038A-7022CCB0A51A}"/>
              </a:ext>
            </a:extLst>
          </p:cNvPr>
          <p:cNvSpPr/>
          <p:nvPr/>
        </p:nvSpPr>
        <p:spPr>
          <a:xfrm>
            <a:off x="9394301" y="5537300"/>
            <a:ext cx="1006999" cy="12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Mask R-CNN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C0A499F-291C-3643-AE05-82ADAB12C471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7795218" y="7132051"/>
            <a:ext cx="1599083" cy="1118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551F699-156B-7E05-0DE2-61CAA5E48ABC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7795218" y="6149300"/>
            <a:ext cx="1599083" cy="982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8B8E3D-09E8-0BC5-D897-D689366772D1}"/>
              </a:ext>
            </a:extLst>
          </p:cNvPr>
          <p:cNvCxnSpPr>
            <a:stCxn id="12" idx="3"/>
            <a:endCxn id="5" idx="1"/>
          </p:cNvCxnSpPr>
          <p:nvPr/>
        </p:nvCxnSpPr>
        <p:spPr>
          <a:xfrm>
            <a:off x="10401301" y="8250912"/>
            <a:ext cx="682731" cy="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E7401C8-42BA-6063-7FF0-73727B0DEDC9}"/>
              </a:ext>
            </a:extLst>
          </p:cNvPr>
          <p:cNvCxnSpPr>
            <a:stCxn id="14" idx="3"/>
            <a:endCxn id="11" idx="1"/>
          </p:cNvCxnSpPr>
          <p:nvPr/>
        </p:nvCxnSpPr>
        <p:spPr>
          <a:xfrm>
            <a:off x="10401301" y="6149300"/>
            <a:ext cx="68273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C71EEB7-C5EC-6733-1FE8-D9A7444D1398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12884030" y="6149302"/>
            <a:ext cx="844019" cy="9746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B05A1F6-E599-935F-22B4-18F5E77D3630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12884030" y="7123906"/>
            <a:ext cx="844019" cy="11350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F1E896-B578-D381-8049-DEDF2308C1A3}"/>
              </a:ext>
            </a:extLst>
          </p:cNvPr>
          <p:cNvSpPr/>
          <p:nvPr/>
        </p:nvSpPr>
        <p:spPr>
          <a:xfrm>
            <a:off x="16244159" y="7096109"/>
            <a:ext cx="1755710" cy="12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Predict</a:t>
            </a:r>
          </a:p>
          <a:p>
            <a:pPr algn="ctr"/>
            <a:r>
              <a:rPr lang="en-US" altLang="ko-KR" sz="1200" dirty="0">
                <a:latin typeface="+mj-ea"/>
                <a:ea typeface="+mj-ea"/>
              </a:rPr>
              <a:t>state of the object</a:t>
            </a:r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66912835-ED96-F1E2-BFEF-058B645220DB}"/>
              </a:ext>
            </a:extLst>
          </p:cNvPr>
          <p:cNvSpPr/>
          <p:nvPr/>
        </p:nvSpPr>
        <p:spPr>
          <a:xfrm rot="16200000">
            <a:off x="10865292" y="4817986"/>
            <a:ext cx="314368" cy="9015374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D761B646-AF1C-1FF8-A68F-3157C17132A6}"/>
              </a:ext>
            </a:extLst>
          </p:cNvPr>
          <p:cNvSpPr/>
          <p:nvPr/>
        </p:nvSpPr>
        <p:spPr>
          <a:xfrm rot="16200000">
            <a:off x="16666449" y="8149435"/>
            <a:ext cx="314368" cy="2352477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94301C-B438-D8EC-0FBE-FD3B2C3F6DFE}"/>
              </a:ext>
            </a:extLst>
          </p:cNvPr>
          <p:cNvSpPr txBox="1"/>
          <p:nvPr/>
        </p:nvSpPr>
        <p:spPr>
          <a:xfrm>
            <a:off x="9437516" y="9615321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1 : </a:t>
            </a:r>
            <a:r>
              <a:rPr lang="ko-KR" altLang="en-US" dirty="0"/>
              <a:t>데이터 만들기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2C4EC1-F1D2-A9A7-8878-8CA1C972BC24}"/>
              </a:ext>
            </a:extLst>
          </p:cNvPr>
          <p:cNvSpPr txBox="1"/>
          <p:nvPr/>
        </p:nvSpPr>
        <p:spPr>
          <a:xfrm>
            <a:off x="15238673" y="9615321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2 : </a:t>
            </a:r>
            <a:r>
              <a:rPr lang="ko-KR" altLang="en-US" dirty="0"/>
              <a:t>테스트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9956F9-4405-C9F9-1484-E5413CC79900}"/>
              </a:ext>
            </a:extLst>
          </p:cNvPr>
          <p:cNvSpPr/>
          <p:nvPr/>
        </p:nvSpPr>
        <p:spPr>
          <a:xfrm>
            <a:off x="16230158" y="5537300"/>
            <a:ext cx="1755710" cy="12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382955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개구리, 실내, 녹색이(가) 표시된 사진&#10;&#10;자동 생성된 설명">
            <a:extLst>
              <a:ext uri="{FF2B5EF4-FFF2-40B4-BE49-F238E27FC236}">
                <a16:creationId xmlns:a16="http://schemas.microsoft.com/office/drawing/2014/main" id="{40E5C445-CFF9-BEDB-043C-D49DB09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17" y="4368988"/>
            <a:ext cx="5662236" cy="56622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실내, 개구리, 녹색이(가) 표시된 사진&#10;&#10;자동 생성된 설명">
            <a:extLst>
              <a:ext uri="{FF2B5EF4-FFF2-40B4-BE49-F238E27FC236}">
                <a16:creationId xmlns:a16="http://schemas.microsoft.com/office/drawing/2014/main" id="{EDD7E5B2-0F61-D2E9-6A75-58292C58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678" y="5492672"/>
            <a:ext cx="2831118" cy="28311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5C19E81-F4C9-0C4E-4EF5-3090A9D2CA51}"/>
              </a:ext>
            </a:extLst>
          </p:cNvPr>
          <p:cNvSpPr/>
          <p:nvPr/>
        </p:nvSpPr>
        <p:spPr>
          <a:xfrm>
            <a:off x="4085942" y="4368988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590F3A9E-D0A5-FC70-731B-F5A5BC29D789}"/>
              </a:ext>
            </a:extLst>
          </p:cNvPr>
          <p:cNvSpPr/>
          <p:nvPr/>
        </p:nvSpPr>
        <p:spPr>
          <a:xfrm rot="16200000">
            <a:off x="7494985" y="7864485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D0D9A-6402-BAD9-66C5-BFB177549006}"/>
              </a:ext>
            </a:extLst>
          </p:cNvPr>
          <p:cNvSpPr txBox="1"/>
          <p:nvPr/>
        </p:nvSpPr>
        <p:spPr>
          <a:xfrm>
            <a:off x="7066360" y="10992637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E1C92-7094-B3A9-30D6-5FC08373035F}"/>
              </a:ext>
            </a:extLst>
          </p:cNvPr>
          <p:cNvSpPr txBox="1"/>
          <p:nvPr/>
        </p:nvSpPr>
        <p:spPr>
          <a:xfrm>
            <a:off x="3036560" y="6846163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B4D82285-A020-C0B2-E2D7-B1B084AA3753}"/>
              </a:ext>
            </a:extLst>
          </p:cNvPr>
          <p:cNvSpPr/>
          <p:nvPr/>
        </p:nvSpPr>
        <p:spPr>
          <a:xfrm rot="16200000">
            <a:off x="27239347" y="7398086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EAE08-D1D6-D93B-29AD-0AFEB5742F2C}"/>
              </a:ext>
            </a:extLst>
          </p:cNvPr>
          <p:cNvSpPr txBox="1"/>
          <p:nvPr/>
        </p:nvSpPr>
        <p:spPr>
          <a:xfrm>
            <a:off x="26735078" y="9000535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N/2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DD6EC2EF-AAE0-3833-5BAD-B28F253D9AF5}"/>
              </a:ext>
            </a:extLst>
          </p:cNvPr>
          <p:cNvSpPr/>
          <p:nvPr/>
        </p:nvSpPr>
        <p:spPr>
          <a:xfrm>
            <a:off x="25348038" y="5492672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16E8A-7AE4-4194-428D-36147E66B74A}"/>
              </a:ext>
            </a:extLst>
          </p:cNvPr>
          <p:cNvSpPr txBox="1"/>
          <p:nvPr/>
        </p:nvSpPr>
        <p:spPr>
          <a:xfrm>
            <a:off x="24152612" y="6554288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N/2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F258E5-2814-D6C0-4A5D-2AE1B4C822C5}"/>
              </a:ext>
            </a:extLst>
          </p:cNvPr>
          <p:cNvCxnSpPr>
            <a:cxnSpLocks/>
          </p:cNvCxnSpPr>
          <p:nvPr/>
        </p:nvCxnSpPr>
        <p:spPr>
          <a:xfrm flipV="1">
            <a:off x="9146736" y="5102464"/>
            <a:ext cx="4699357" cy="2565288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5E56FA-7A2F-8F1C-9FD5-F4D0BE0694CF}"/>
              </a:ext>
            </a:extLst>
          </p:cNvPr>
          <p:cNvCxnSpPr>
            <a:cxnSpLocks/>
          </p:cNvCxnSpPr>
          <p:nvPr/>
        </p:nvCxnSpPr>
        <p:spPr>
          <a:xfrm>
            <a:off x="9146736" y="7667754"/>
            <a:ext cx="4699357" cy="103471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0190C4-D957-8EF5-5183-9E5517EDC502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17406244" y="6902462"/>
            <a:ext cx="2397364" cy="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7C1531-8706-7AAB-ACB4-661C0B76FE78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23403608" y="6908231"/>
            <a:ext cx="749004" cy="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7A549D7-0127-B73E-FD1A-B008F2268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244" y="5102462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6A7525-A108-404E-77EA-E5F4092C3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608" y="5108231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4B2C6C-6560-A94F-4DC6-1F16CDA1BA89}"/>
              </a:ext>
            </a:extLst>
          </p:cNvPr>
          <p:cNvSpPr txBox="1"/>
          <p:nvPr/>
        </p:nvSpPr>
        <p:spPr>
          <a:xfrm>
            <a:off x="17579851" y="6369109"/>
            <a:ext cx="2190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7454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CD4FD61-78BB-9E99-E946-5F66DF727C3B}"/>
              </a:ext>
            </a:extLst>
          </p:cNvPr>
          <p:cNvSpPr/>
          <p:nvPr/>
        </p:nvSpPr>
        <p:spPr>
          <a:xfrm>
            <a:off x="5749105" y="7636851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designation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5749105" y="2561897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11992D-7C12-AE53-922B-3DC03E2327FA}"/>
              </a:ext>
            </a:extLst>
          </p:cNvPr>
          <p:cNvSpPr/>
          <p:nvPr/>
        </p:nvSpPr>
        <p:spPr>
          <a:xfrm>
            <a:off x="22271162" y="7636851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of the object</a:t>
            </a: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B8E62DB0-8E34-5651-4469-775A166707DE}"/>
              </a:ext>
            </a:extLst>
          </p:cNvPr>
          <p:cNvSpPr/>
          <p:nvPr/>
        </p:nvSpPr>
        <p:spPr>
          <a:xfrm rot="16200000">
            <a:off x="9546400" y="3678759"/>
            <a:ext cx="369332" cy="15270480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F9F0E866-307A-7C12-6AA6-08D36458CA8A}"/>
              </a:ext>
            </a:extLst>
          </p:cNvPr>
          <p:cNvSpPr/>
          <p:nvPr/>
        </p:nvSpPr>
        <p:spPr>
          <a:xfrm rot="16200000">
            <a:off x="19349194" y="9567249"/>
            <a:ext cx="297158" cy="3386900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4D6A-2417-A0D7-E08E-94DB1DA3DCFE}"/>
              </a:ext>
            </a:extLst>
          </p:cNvPr>
          <p:cNvSpPr txBox="1"/>
          <p:nvPr/>
        </p:nvSpPr>
        <p:spPr>
          <a:xfrm>
            <a:off x="8146106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1 : </a:t>
            </a:r>
            <a:r>
              <a:rPr lang="ko-KR" altLang="en-US" dirty="0"/>
              <a:t>데이터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ACD37-3ACD-BA30-A0A2-690A60345C3D}"/>
              </a:ext>
            </a:extLst>
          </p:cNvPr>
          <p:cNvSpPr txBox="1"/>
          <p:nvPr/>
        </p:nvSpPr>
        <p:spPr>
          <a:xfrm>
            <a:off x="17912813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2 :  </a:t>
            </a:r>
            <a:r>
              <a:rPr lang="ko-KR" altLang="en-US" dirty="0"/>
              <a:t>학습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9985174" y="2561897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 Prediction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525DC2-357B-8BC6-A52C-1A0A32BC28CF}"/>
              </a:ext>
            </a:extLst>
          </p:cNvPr>
          <p:cNvGrpSpPr/>
          <p:nvPr/>
        </p:nvGrpSpPr>
        <p:grpSpPr>
          <a:xfrm>
            <a:off x="1401710" y="4273016"/>
            <a:ext cx="2364470" cy="3960000"/>
            <a:chOff x="1889802" y="3361074"/>
            <a:chExt cx="2364470" cy="3960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548EEE-E842-AB43-5E7E-858A0AC2BCEB}"/>
                </a:ext>
              </a:extLst>
            </p:cNvPr>
            <p:cNvSpPr>
              <a:spLocks/>
            </p:cNvSpPr>
            <p:nvPr/>
          </p:nvSpPr>
          <p:spPr>
            <a:xfrm>
              <a:off x="1889802" y="3361074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C2DCB5CD-F557-E199-9094-FF6C6709859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3" r="15615"/>
            <a:stretch/>
          </p:blipFill>
          <p:spPr>
            <a:xfrm>
              <a:off x="2137797" y="525449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DE2FCEBE-9A17-C6FF-DD22-4FB9547030D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37" y="3695785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2A4F2CE-8B4B-691A-5310-173E420B4011}"/>
              </a:ext>
            </a:extLst>
          </p:cNvPr>
          <p:cNvGrpSpPr/>
          <p:nvPr/>
        </p:nvGrpSpPr>
        <p:grpSpPr>
          <a:xfrm>
            <a:off x="10192119" y="1748064"/>
            <a:ext cx="2364470" cy="3960000"/>
            <a:chOff x="12607436" y="1638993"/>
            <a:chExt cx="2364470" cy="39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AACB8E-E994-1766-FD35-06417A23A3AB}"/>
                </a:ext>
              </a:extLst>
            </p:cNvPr>
            <p:cNvSpPr>
              <a:spLocks/>
            </p:cNvSpPr>
            <p:nvPr/>
          </p:nvSpPr>
          <p:spPr>
            <a:xfrm>
              <a:off x="12607436" y="1638993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7FE693-1977-5881-4A60-46C4B3022E7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5431" y="353282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3BCFCA-74F7-BF58-F6DA-96ED1CC33F3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333" y="1973293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82B213-9D07-89CA-2936-F00E93C713BC}"/>
              </a:ext>
            </a:extLst>
          </p:cNvPr>
          <p:cNvSpPr>
            <a:spLocks/>
          </p:cNvSpPr>
          <p:nvPr/>
        </p:nvSpPr>
        <p:spPr>
          <a:xfrm>
            <a:off x="10192457" y="6815650"/>
            <a:ext cx="2364470" cy="39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5A945C-7B1D-DAC0-B86D-8668E2C84C5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69" y="714258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91C82B86-7AA9-F481-A168-EF6832FFBC8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30" y="869584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2656C3-C840-CE2E-83FE-E40A8DA9AF27}"/>
              </a:ext>
            </a:extLst>
          </p:cNvPr>
          <p:cNvGrpSpPr/>
          <p:nvPr/>
        </p:nvGrpSpPr>
        <p:grpSpPr>
          <a:xfrm>
            <a:off x="15439852" y="4273016"/>
            <a:ext cx="2364470" cy="3960000"/>
            <a:chOff x="14056438" y="5173016"/>
            <a:chExt cx="2364470" cy="396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48CD5B-9175-32B9-EECF-BF34C9E31059}"/>
                </a:ext>
              </a:extLst>
            </p:cNvPr>
            <p:cNvSpPr>
              <a:spLocks/>
            </p:cNvSpPr>
            <p:nvPr/>
          </p:nvSpPr>
          <p:spPr>
            <a:xfrm>
              <a:off x="14056438" y="5173016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5E7799-5680-4995-224D-6A44B45903B0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0335" y="5506234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2A604B-105C-AB42-00A2-CA8F8DB77956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4433" y="7063452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B25E86C-4385-86E8-C0D2-374B2409474E}"/>
              </a:ext>
            </a:extLst>
          </p:cNvPr>
          <p:cNvSpPr/>
          <p:nvPr/>
        </p:nvSpPr>
        <p:spPr>
          <a:xfrm rot="16200000">
            <a:off x="23219206" y="9494533"/>
            <a:ext cx="297159" cy="3566752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A48ED3-A6AD-4D5E-66BB-E35FAFEB9F55}"/>
              </a:ext>
            </a:extLst>
          </p:cNvPr>
          <p:cNvSpPr txBox="1"/>
          <p:nvPr/>
        </p:nvSpPr>
        <p:spPr>
          <a:xfrm>
            <a:off x="21782349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3 :  </a:t>
            </a:r>
            <a:r>
              <a:rPr lang="ko-KR" altLang="en-US" dirty="0"/>
              <a:t>테스트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CA784F-1AEA-6FD2-26E6-CCB7DCB54357}"/>
              </a:ext>
            </a:extLst>
          </p:cNvPr>
          <p:cNvSpPr/>
          <p:nvPr/>
        </p:nvSpPr>
        <p:spPr>
          <a:xfrm>
            <a:off x="1248229" y="776078"/>
            <a:ext cx="3947885" cy="1306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Data :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: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AC8A28F-96D2-7DC8-1AA0-A61FB913CE65}"/>
              </a:ext>
            </a:extLst>
          </p:cNvPr>
          <p:cNvCxnSpPr/>
          <p:nvPr/>
        </p:nvCxnSpPr>
        <p:spPr>
          <a:xfrm>
            <a:off x="2801257" y="1306286"/>
            <a:ext cx="20900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89C5129-E5B8-CE8D-E104-711AD807E0FA}"/>
              </a:ext>
            </a:extLst>
          </p:cNvPr>
          <p:cNvCxnSpPr>
            <a:cxnSpLocks/>
          </p:cNvCxnSpPr>
          <p:nvPr/>
        </p:nvCxnSpPr>
        <p:spPr>
          <a:xfrm>
            <a:off x="2394580" y="1603829"/>
            <a:ext cx="2496734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18E3250-82FD-54DE-3F4C-C1CFD3637A24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501945" y="3641897"/>
            <a:ext cx="2247160" cy="15778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2835B73-99F2-BF8C-B234-EE54260FE6B2}"/>
              </a:ext>
            </a:extLst>
          </p:cNvPr>
          <p:cNvCxnSpPr>
            <a:cxnSpLocks/>
          </p:cNvCxnSpPr>
          <p:nvPr/>
        </p:nvCxnSpPr>
        <p:spPr>
          <a:xfrm flipV="1">
            <a:off x="7556851" y="2695186"/>
            <a:ext cx="2875179" cy="5969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F10004-3F78-344A-FD5B-C17A06A271FA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501945" y="5219727"/>
            <a:ext cx="2247160" cy="34971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1FF20EF-64BC-2432-877E-DAF46D51C52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49105" y="9019713"/>
            <a:ext cx="2846925" cy="28812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7A517BD-AE5C-4112-6A7D-91B4EFBCC7CB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17539749" y="3641897"/>
            <a:ext cx="2445425" cy="157633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8905AF-DC2D-AEBB-CDAB-2F7FC99E0B7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485705" y="3641897"/>
            <a:ext cx="2263400" cy="3136541"/>
          </a:xfrm>
          <a:prstGeom prst="bentConnector3">
            <a:avLst>
              <a:gd name="adj1" fmla="val 63466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56CDA750-726A-E5B8-90FF-6633661F335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485705" y="6778438"/>
            <a:ext cx="2263400" cy="1938413"/>
          </a:xfrm>
          <a:prstGeom prst="bentConnector3">
            <a:avLst>
              <a:gd name="adj1" fmla="val 6346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E6E0D712-1132-F883-E931-3A08E0715D5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67105" y="3930151"/>
            <a:ext cx="2873009" cy="3237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D35C5D0-B8D1-F66F-FCEB-73BD846D117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2276114" y="4253897"/>
            <a:ext cx="3411733" cy="2521555"/>
          </a:xfrm>
          <a:prstGeom prst="bentConnector3">
            <a:avLst>
              <a:gd name="adj1" fmla="val 504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7E9AE70-5546-7CE5-9113-4445C743865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17523847" y="6775452"/>
            <a:ext cx="4747315" cy="194139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9976B83-3D00-76FA-4511-DD49072710D0}"/>
              </a:ext>
            </a:extLst>
          </p:cNvPr>
          <p:cNvCxnSpPr>
            <a:stCxn id="21" idx="3"/>
            <a:endCxn id="16" idx="0"/>
          </p:cNvCxnSpPr>
          <p:nvPr/>
        </p:nvCxnSpPr>
        <p:spPr>
          <a:xfrm>
            <a:off x="22865174" y="3641897"/>
            <a:ext cx="845988" cy="3994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1649705" y="7620000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9F5DF7-C2D7-8928-CCA7-63C414A0DFCA}"/>
              </a:ext>
            </a:extLst>
          </p:cNvPr>
          <p:cNvSpPr txBox="1"/>
          <p:nvPr/>
        </p:nvSpPr>
        <p:spPr>
          <a:xfrm>
            <a:off x="10423705" y="4997539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Mask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5669489" y="753103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omposite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9EB694-8187-630F-4955-D216EFA18D05}"/>
              </a:ext>
            </a:extLst>
          </p:cNvPr>
          <p:cNvSpPr txBox="1"/>
          <p:nvPr/>
        </p:nvSpPr>
        <p:spPr>
          <a:xfrm>
            <a:off x="10431994" y="10094453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Crosswalk Area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D4EE4DF-4017-CF75-C4C3-3D0078C9730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2241769" y="6775452"/>
            <a:ext cx="3446078" cy="979130"/>
          </a:xfrm>
          <a:prstGeom prst="bentConnector3">
            <a:avLst>
              <a:gd name="adj1" fmla="val 5083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2CB92C0-8578-C082-CB20-D1F8004086C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556851" y="7754582"/>
            <a:ext cx="2848918" cy="6740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7B58F06-2B10-2F8F-EE84-63F4B7E0921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12292016" y="2694364"/>
            <a:ext cx="3411733" cy="2523870"/>
          </a:xfrm>
          <a:prstGeom prst="bentConnector3">
            <a:avLst>
              <a:gd name="adj1" fmla="val 5963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0F030F5-F13C-EA94-11A0-38A0FF5FC9BB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2232030" y="5218234"/>
            <a:ext cx="3471719" cy="4089608"/>
          </a:xfrm>
          <a:prstGeom prst="bentConnector3">
            <a:avLst>
              <a:gd name="adj1" fmla="val 6037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2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C1F21D-E328-0F3C-5D60-50F2AAEF3D27}"/>
              </a:ext>
            </a:extLst>
          </p:cNvPr>
          <p:cNvSpPr>
            <a:spLocks/>
          </p:cNvSpPr>
          <p:nvPr/>
        </p:nvSpPr>
        <p:spPr>
          <a:xfrm>
            <a:off x="10758080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6703397" y="3937134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947737"/>
            <a:ext cx="2880001" cy="4136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E75E7799-5680-4995-224D-6A44B4590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548EEE-E842-AB43-5E7E-858A0AC2BCEB}"/>
              </a:ext>
            </a:extLst>
          </p:cNvPr>
          <p:cNvSpPr>
            <a:spLocks/>
          </p:cNvSpPr>
          <p:nvPr/>
        </p:nvSpPr>
        <p:spPr>
          <a:xfrm>
            <a:off x="2084244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DE2FCEBE-9A17-C6FF-DD22-4FB9547030D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도로, 하늘, 실외, 장면이(가) 표시된 사진&#10;&#10;자동 생성된 설명">
            <a:extLst>
              <a:ext uri="{FF2B5EF4-FFF2-40B4-BE49-F238E27FC236}">
                <a16:creationId xmlns:a16="http://schemas.microsoft.com/office/drawing/2014/main" id="{62BBB26D-F810-1BEA-E288-02D130DAA3BC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7" b="768"/>
          <a:stretch/>
        </p:blipFill>
        <p:spPr>
          <a:xfrm>
            <a:off x="2348479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A48D8-7170-4065-A68C-1C74D6BFA7E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4"/>
          <a:stretch/>
        </p:blipFill>
        <p:spPr>
          <a:xfrm>
            <a:off x="11022315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7084600"/>
            <a:ext cx="13625" cy="1275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FDBE0F-FC24-0290-5ADC-A53B56C20B13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4448714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8C7B2AE-D49F-ABEA-D38A-5A6BA5B4D9C6}"/>
              </a:ext>
            </a:extLst>
          </p:cNvPr>
          <p:cNvCxnSpPr>
            <a:cxnSpLocks/>
            <a:stCxn id="9" idx="3"/>
            <a:endCxn id="54" idx="1"/>
          </p:cNvCxnSpPr>
          <p:nvPr/>
        </p:nvCxnSpPr>
        <p:spPr>
          <a:xfrm flipV="1">
            <a:off x="8503397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13122550" y="5016169"/>
            <a:ext cx="2559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8FEE1976-99B3-6BA2-C1F3-B06E407F0856}"/>
              </a:ext>
            </a:extLst>
          </p:cNvPr>
          <p:cNvSpPr/>
          <p:nvPr/>
        </p:nvSpPr>
        <p:spPr>
          <a:xfrm rot="16200000">
            <a:off x="8375080" y="6519700"/>
            <a:ext cx="400140" cy="13664888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E8EA4FD-9C27-F808-05B9-2D16FB343ED3}"/>
              </a:ext>
            </a:extLst>
          </p:cNvPr>
          <p:cNvSpPr/>
          <p:nvPr/>
        </p:nvSpPr>
        <p:spPr>
          <a:xfrm rot="16200000">
            <a:off x="18093849" y="10632999"/>
            <a:ext cx="314378" cy="5352508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5B6488-BA5D-1828-FC91-2C8605AE8200}"/>
              </a:ext>
            </a:extLst>
          </p:cNvPr>
          <p:cNvSpPr txBox="1"/>
          <p:nvPr/>
        </p:nvSpPr>
        <p:spPr>
          <a:xfrm>
            <a:off x="6990190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stage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DED023-0952-9774-5364-BC122464093D}"/>
              </a:ext>
            </a:extLst>
          </p:cNvPr>
          <p:cNvSpPr txBox="1"/>
          <p:nvPr/>
        </p:nvSpPr>
        <p:spPr>
          <a:xfrm>
            <a:off x="16666078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Test stage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8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859812"/>
            <a:ext cx="2880001" cy="41368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204272" y="7631629"/>
            <a:ext cx="2364470" cy="41399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6996675"/>
            <a:ext cx="13625" cy="1363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1826"/>
            <a:ext cx="2340000" cy="41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 flipV="1">
            <a:off x="4424244" y="9701629"/>
            <a:ext cx="1780028" cy="1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68742" y="9701629"/>
            <a:ext cx="2189338" cy="15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4424244" y="4872974"/>
            <a:ext cx="11257308" cy="55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FDE76E-474F-3368-EEA5-683E759F0350}"/>
              </a:ext>
            </a:extLst>
          </p:cNvPr>
          <p:cNvGrpSpPr/>
          <p:nvPr/>
        </p:nvGrpSpPr>
        <p:grpSpPr>
          <a:xfrm>
            <a:off x="2084244" y="2802974"/>
            <a:ext cx="2340000" cy="4140000"/>
            <a:chOff x="3161868" y="379451"/>
            <a:chExt cx="2880000" cy="576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A59E11-A6AA-C3EC-4C95-60676C43921A}"/>
                </a:ext>
              </a:extLst>
            </p:cNvPr>
            <p:cNvSpPr/>
            <p:nvPr/>
          </p:nvSpPr>
          <p:spPr>
            <a:xfrm>
              <a:off x="3161868" y="379451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52246CC-3122-15D0-7A1D-0F54EF42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702398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0C77CC-2CF6-338D-A3C8-7B93CD88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3589673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36815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259444-820D-06FE-E11C-DA15BE7A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163945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DFAE762-5245-D683-A091-E588777D1912}"/>
              </a:ext>
            </a:extLst>
          </p:cNvPr>
          <p:cNvGrpSpPr/>
          <p:nvPr/>
        </p:nvGrpSpPr>
        <p:grpSpPr>
          <a:xfrm>
            <a:off x="3161868" y="379451"/>
            <a:ext cx="2880000" cy="5760000"/>
            <a:chOff x="3161868" y="446049"/>
            <a:chExt cx="2880000" cy="57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BA4DFC-4A78-46CC-BE91-B6AABDBEF3F7}"/>
                </a:ext>
              </a:extLst>
            </p:cNvPr>
            <p:cNvSpPr/>
            <p:nvPr/>
          </p:nvSpPr>
          <p:spPr>
            <a:xfrm>
              <a:off x="316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26D44-0408-3209-5BB6-FCAE8A21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E04BC1CC-5265-2649-9A68-D4B59E43D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8DAA6A9-C87D-80BE-8FA2-BC6DAEA3D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868320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6114BB7-77BA-A321-5329-F8931AEB8245}"/>
              </a:ext>
            </a:extLst>
          </p:cNvPr>
          <p:cNvGrpSpPr/>
          <p:nvPr/>
        </p:nvGrpSpPr>
        <p:grpSpPr>
          <a:xfrm>
            <a:off x="3161868" y="7423201"/>
            <a:ext cx="2880000" cy="5760000"/>
            <a:chOff x="6401868" y="446049"/>
            <a:chExt cx="2880000" cy="5760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33CE54-7085-B463-8A75-A3137680BC55}"/>
                </a:ext>
              </a:extLst>
            </p:cNvPr>
            <p:cNvSpPr/>
            <p:nvPr/>
          </p:nvSpPr>
          <p:spPr>
            <a:xfrm>
              <a:off x="640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화살이(가) 표시된 사진&#10;&#10;자동 생성된 설명">
              <a:extLst>
                <a:ext uri="{FF2B5EF4-FFF2-40B4-BE49-F238E27FC236}">
                  <a16:creationId xmlns:a16="http://schemas.microsoft.com/office/drawing/2014/main" id="{5A0695AE-30AD-D615-0E6E-1DD007EA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48FEA79-5C70-56AB-27E6-FEF2BB2C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815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5F40AB-E8C8-AB50-F040-7D840EA715F1}"/>
              </a:ext>
            </a:extLst>
          </p:cNvPr>
          <p:cNvCxnSpPr>
            <a:stCxn id="48" idx="3"/>
            <a:endCxn id="38" idx="1"/>
          </p:cNvCxnSpPr>
          <p:nvPr/>
        </p:nvCxnSpPr>
        <p:spPr>
          <a:xfrm>
            <a:off x="6041868" y="1030320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556542-2910-3AE3-A63B-3DC2722A5114}"/>
              </a:ext>
            </a:extLst>
          </p:cNvPr>
          <p:cNvCxnSpPr>
            <a:cxnSpLocks/>
            <a:stCxn id="47" idx="3"/>
            <a:endCxn id="10" idx="1"/>
          </p:cNvCxnSpPr>
          <p:nvPr/>
        </p:nvCxnSpPr>
        <p:spPr>
          <a:xfrm>
            <a:off x="6041868" y="325945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25CF7B-FC3A-DE81-9415-71C12A709C78}"/>
              </a:ext>
            </a:extLst>
          </p:cNvPr>
          <p:cNvSpPr/>
          <p:nvPr/>
        </p:nvSpPr>
        <p:spPr>
          <a:xfrm>
            <a:off x="13919289" y="181945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3867251-AFA0-5F08-1F3A-5218B2D8E6E9}"/>
              </a:ext>
            </a:extLst>
          </p:cNvPr>
          <p:cNvSpPr/>
          <p:nvPr/>
        </p:nvSpPr>
        <p:spPr>
          <a:xfrm>
            <a:off x="13919290" y="886320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9EC41B-8E4B-5137-88F9-808209587BDF}"/>
              </a:ext>
            </a:extLst>
          </p:cNvPr>
          <p:cNvCxnSpPr>
            <a:cxnSpLocks/>
            <a:stCxn id="10" idx="3"/>
            <a:endCxn id="68" idx="1"/>
          </p:cNvCxnSpPr>
          <p:nvPr/>
        </p:nvCxnSpPr>
        <p:spPr>
          <a:xfrm>
            <a:off x="11768662" y="3259451"/>
            <a:ext cx="215062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4D7186-EEA6-AA6B-F351-29A779A35EE1}"/>
              </a:ext>
            </a:extLst>
          </p:cNvPr>
          <p:cNvCxnSpPr>
            <a:cxnSpLocks/>
            <a:stCxn id="38" idx="3"/>
            <a:endCxn id="69" idx="1"/>
          </p:cNvCxnSpPr>
          <p:nvPr/>
        </p:nvCxnSpPr>
        <p:spPr>
          <a:xfrm>
            <a:off x="11768662" y="10303201"/>
            <a:ext cx="2150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15232B2-8FBE-1E0C-7E21-B0998408DDCC}"/>
              </a:ext>
            </a:extLst>
          </p:cNvPr>
          <p:cNvGrpSpPr/>
          <p:nvPr/>
        </p:nvGrpSpPr>
        <p:grpSpPr>
          <a:xfrm>
            <a:off x="21051142" y="1279451"/>
            <a:ext cx="3960000" cy="3960000"/>
            <a:chOff x="20314542" y="1279451"/>
            <a:chExt cx="3960000" cy="396000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81B8388-C6A7-6848-E3AA-80AB1CF7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844E086-ECCB-5A0F-2190-77F58BCA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BB5FF2B-DBE2-7452-9D47-559FA21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1216D90-483F-CF8E-14C2-3A62018F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527BD0E-0B03-A222-2033-2F55A7EA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1C1FE3-891F-4FCA-D6ED-931FB8765F17}"/>
              </a:ext>
            </a:extLst>
          </p:cNvPr>
          <p:cNvGrpSpPr/>
          <p:nvPr/>
        </p:nvGrpSpPr>
        <p:grpSpPr>
          <a:xfrm>
            <a:off x="21017876" y="8170397"/>
            <a:ext cx="3958575" cy="4265607"/>
            <a:chOff x="20043959" y="7428891"/>
            <a:chExt cx="3958575" cy="4265607"/>
          </a:xfrm>
        </p:grpSpPr>
        <p:pic>
          <p:nvPicPr>
            <p:cNvPr id="89" name="그림 88" descr="화살이(가) 표시된 사진&#10;&#10;자동 생성된 설명">
              <a:extLst>
                <a:ext uri="{FF2B5EF4-FFF2-40B4-BE49-F238E27FC236}">
                  <a16:creationId xmlns:a16="http://schemas.microsoft.com/office/drawing/2014/main" id="{2E44108A-9A84-2A57-391E-0171D8A26B9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665BE4EB-4157-D668-88B7-3E6B45B4516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E34113C9-9FE3-881A-3E74-3BD7DD5746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5" name="그림 94" descr="화살이(가) 표시된 사진&#10;&#10;자동 생성된 설명">
              <a:extLst>
                <a:ext uri="{FF2B5EF4-FFF2-40B4-BE49-F238E27FC236}">
                  <a16:creationId xmlns:a16="http://schemas.microsoft.com/office/drawing/2014/main" id="{2197D075-571F-43DE-3704-B2FEAC6788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7" name="그림 9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5123FF-C31A-4C85-184A-670383CA4A4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D74EA2-0F62-348F-263C-C7D303012285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7362689" y="10303201"/>
            <a:ext cx="28811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1A8B740-7011-BB2C-8BB8-CD7FC4D3EC26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7362688" y="3259451"/>
            <a:ext cx="28811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1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FF772DD3-468C-1467-915F-643B1DF8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0" y="2007999"/>
            <a:ext cx="4953600" cy="3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76133C-9BC3-116A-5A4E-253DF1936903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3F560-1242-D5AA-7125-BBE94D7F57D7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9CD045-B588-42C4-5609-E5925B06468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6366E-F251-0674-2305-692DECFE27CC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372869-2B92-1BB2-681B-1B9F7ED52B8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C949B-79C8-F826-1094-2EDA6B54A66B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6F9AF-47C5-7569-7D1E-557776E6777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2" name="그림 11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E42660AA-EA1E-D12B-498E-2D164191DCB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FCB372FF-5D51-451F-9A5F-C83FC53A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1605C5-05C9-CA7E-8233-CA61879519F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E12777-2CAB-BD3F-170A-B527058EDC94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506AFE-E578-30D7-6038-8BF0F7D09D06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A136762E-DC15-B500-4F98-5295B2172D98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FC45DE-0E69-A08D-1640-134A70C3C267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FB4CC1-553B-0C6F-1106-109E0AEB7E9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6394B5-123B-65C0-F7C1-6BC2ECFF6285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170DEB-0014-F34F-5B51-ECB465C21862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</p:spTree>
    <p:extLst>
      <p:ext uri="{BB962C8B-B14F-4D97-AF65-F5344CB8AC3E}">
        <p14:creationId xmlns:p14="http://schemas.microsoft.com/office/powerpoint/2010/main" val="380765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B87B9-9863-0500-92F0-55E54C4E9F23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875818-8EEB-F053-C7DE-C8B0645782A4}"/>
              </a:ext>
            </a:extLst>
          </p:cNvPr>
          <p:cNvSpPr>
            <a:spLocks/>
          </p:cNvSpPr>
          <p:nvPr/>
        </p:nvSpPr>
        <p:spPr>
          <a:xfrm>
            <a:off x="7926724" y="2110064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A022B-99ED-4543-DE7A-8BC7146FFAEC}"/>
              </a:ext>
            </a:extLst>
          </p:cNvPr>
          <p:cNvSpPr>
            <a:spLocks/>
          </p:cNvSpPr>
          <p:nvPr/>
        </p:nvSpPr>
        <p:spPr>
          <a:xfrm>
            <a:off x="7926724" y="4035994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D9812B-C8DC-056C-02BD-60B5C65FDAC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125965" y="3801924"/>
            <a:ext cx="24322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2029F9-D95A-463F-20F0-AF0067FD0D6A}"/>
              </a:ext>
            </a:extLst>
          </p:cNvPr>
          <p:cNvCxnSpPr>
            <a:cxnSpLocks/>
            <a:stCxn id="10" idx="3"/>
            <a:endCxn id="99" idx="1"/>
          </p:cNvCxnSpPr>
          <p:nvPr/>
        </p:nvCxnSpPr>
        <p:spPr>
          <a:xfrm flipV="1">
            <a:off x="10806724" y="4753748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F6E66E-44AD-F5E2-E9D3-EBAA8A1ED257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10806724" y="2827818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순서도: 논리합 42">
            <a:extLst>
              <a:ext uri="{FF2B5EF4-FFF2-40B4-BE49-F238E27FC236}">
                <a16:creationId xmlns:a16="http://schemas.microsoft.com/office/drawing/2014/main" id="{0A65C6F5-3AAD-8B6C-E4CE-34FA382ACD13}"/>
              </a:ext>
            </a:extLst>
          </p:cNvPr>
          <p:cNvSpPr/>
          <p:nvPr/>
        </p:nvSpPr>
        <p:spPr>
          <a:xfrm>
            <a:off x="16474686" y="3261924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201EE12-9FCC-3B95-697B-9BC842EEC60A}"/>
              </a:ext>
            </a:extLst>
          </p:cNvPr>
          <p:cNvCxnSpPr>
            <a:cxnSpLocks/>
            <a:stCxn id="56" idx="3"/>
            <a:endCxn id="43" idx="0"/>
          </p:cNvCxnSpPr>
          <p:nvPr/>
        </p:nvCxnSpPr>
        <p:spPr>
          <a:xfrm>
            <a:off x="14582458" y="2827818"/>
            <a:ext cx="2432228" cy="4341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003449E-7D58-B9EA-CE06-B40BB6D5EF56}"/>
              </a:ext>
            </a:extLst>
          </p:cNvPr>
          <p:cNvCxnSpPr>
            <a:cxnSpLocks/>
            <a:stCxn id="99" idx="3"/>
            <a:endCxn id="43" idx="4"/>
          </p:cNvCxnSpPr>
          <p:nvPr/>
        </p:nvCxnSpPr>
        <p:spPr>
          <a:xfrm flipV="1">
            <a:off x="14582458" y="4341924"/>
            <a:ext cx="2432228" cy="41182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19179FF-DB57-8781-EEF7-72CA2AF889B3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1835819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AC6370-2C99-86B0-0636-12D54DB978A4}"/>
              </a:ext>
            </a:extLst>
          </p:cNvPr>
          <p:cNvSpPr>
            <a:spLocks/>
          </p:cNvSpPr>
          <p:nvPr/>
        </p:nvSpPr>
        <p:spPr>
          <a:xfrm>
            <a:off x="20020273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6838B2-E4A9-A39D-8AC3-DE786A65DE29}"/>
              </a:ext>
            </a:extLst>
          </p:cNvPr>
          <p:cNvSpPr/>
          <p:nvPr/>
        </p:nvSpPr>
        <p:spPr>
          <a:xfrm>
            <a:off x="20380273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772DE0-0662-69D5-4CB6-4395C391A645}"/>
              </a:ext>
            </a:extLst>
          </p:cNvPr>
          <p:cNvSpPr/>
          <p:nvPr/>
        </p:nvSpPr>
        <p:spPr>
          <a:xfrm>
            <a:off x="20380273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4562353" y="2361924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898B575-CA9A-A17C-2608-3E0B66E6FD75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>
            <a:off x="2290027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660273" y="8503360"/>
            <a:ext cx="360000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Validation</a:t>
            </a:r>
            <a:endParaRPr lang="ko-KR" altLang="en-US" sz="3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3452169" y="9666360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000441" y="1178963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1460273" y="11383360"/>
            <a:ext cx="0" cy="406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3260273" y="9943359"/>
            <a:ext cx="900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E00737-CD0B-0AAA-88A1-D7C66CA56F5C}"/>
              </a:ext>
            </a:extLst>
          </p:cNvPr>
          <p:cNvCxnSpPr>
            <a:cxnSpLocks/>
            <a:stCxn id="65" idx="2"/>
            <a:endCxn id="79" idx="0"/>
          </p:cNvCxnSpPr>
          <p:nvPr/>
        </p:nvCxnSpPr>
        <p:spPr>
          <a:xfrm>
            <a:off x="21460273" y="5961924"/>
            <a:ext cx="0" cy="2541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Mask R-CNN</a:t>
            </a:r>
          </a:p>
          <a:p>
            <a:pPr algn="ctr"/>
            <a:r>
              <a:rPr lang="en-US" altLang="ko-KR" sz="3000" dirty="0"/>
              <a:t>+</a:t>
            </a:r>
          </a:p>
          <a:p>
            <a:pPr algn="ctr"/>
            <a:r>
              <a:rPr lang="en-US" altLang="ko-KR" sz="3000" dirty="0"/>
              <a:t> Crosswalk Detection Algorithm</a:t>
            </a:r>
            <a:endParaRPr lang="ko-KR" altLang="en-US" sz="30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1784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1C584AB-62A3-D766-4955-A2E7D55F2A5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0781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9" name="그림 98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049869E5-2F7A-E9D1-E451-7F5E68D0C97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403374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20" y="405606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770" y="2109562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867BECD-E64D-558A-6218-42D824EF460C}"/>
              </a:ext>
            </a:extLst>
          </p:cNvPr>
          <p:cNvSpPr>
            <a:spLocks/>
          </p:cNvSpPr>
          <p:nvPr/>
        </p:nvSpPr>
        <p:spPr>
          <a:xfrm>
            <a:off x="2302449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AA09-7B06-738F-96CC-43F7352A5910}"/>
              </a:ext>
            </a:extLst>
          </p:cNvPr>
          <p:cNvSpPr>
            <a:spLocks/>
          </p:cNvSpPr>
          <p:nvPr/>
        </p:nvSpPr>
        <p:spPr>
          <a:xfrm>
            <a:off x="2302449" y="1641924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33194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67946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39770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39770"/>
            <a:ext cx="2432228" cy="4341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53876"/>
            <a:ext cx="2416589" cy="414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2" name="그림 21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D0B88B1-DEAA-256A-2C24-950CB31AB09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9C35222-4631-0C7D-3AC3-DA55386AB0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4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E5A770-3297-12E3-87B7-C56C0A50ED67}"/>
              </a:ext>
            </a:extLst>
          </p:cNvPr>
          <p:cNvSpPr txBox="1"/>
          <p:nvPr/>
        </p:nvSpPr>
        <p:spPr>
          <a:xfrm>
            <a:off x="2961984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5DDDFAC-6775-DF49-65C8-FC6A1E77CA4F}"/>
              </a:ext>
            </a:extLst>
          </p:cNvPr>
          <p:cNvSpPr txBox="1"/>
          <p:nvPr/>
        </p:nvSpPr>
        <p:spPr>
          <a:xfrm>
            <a:off x="295837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09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24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1648</TotalTime>
  <Words>156</Words>
  <Application>Microsoft Office PowerPoint</Application>
  <PresentationFormat>사용자 지정</PresentationFormat>
  <Paragraphs>77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noto</vt:lpstr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삭</dc:creator>
  <cp:lastModifiedBy>이 삭</cp:lastModifiedBy>
  <cp:revision>82</cp:revision>
  <dcterms:created xsi:type="dcterms:W3CDTF">2022-05-25T15:14:44Z</dcterms:created>
  <dcterms:modified xsi:type="dcterms:W3CDTF">2022-10-03T08:31:31Z</dcterms:modified>
</cp:coreProperties>
</file>